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F9BB-3387-48A2-AE12-03759CE4CFB2}" type="datetimeFigureOut">
              <a:rPr lang="en-US" smtClean="0"/>
              <a:pPr/>
              <a:t>1/10/2020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D099-55DA-4E98-AC62-87C8C5DAE4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84" y="2967335"/>
            <a:ext cx="8940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Retail RFID Anti-Theft Solution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Traditional Anti-Theft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n-IN" dirty="0" smtClean="0"/>
              <a:t>EAS Tag Attached to Garments</a:t>
            </a:r>
          </a:p>
          <a:p>
            <a:r>
              <a:rPr lang="en-IN" dirty="0" smtClean="0"/>
              <a:t>Anti-theft reader at gate detects the EAS Tags</a:t>
            </a:r>
          </a:p>
          <a:p>
            <a:r>
              <a:rPr lang="en-IN" dirty="0" smtClean="0"/>
              <a:t>Tags removed from sold items 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286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600400" cy="211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EAS not provide identification</a:t>
            </a:r>
          </a:p>
          <a:p>
            <a:r>
              <a:rPr lang="en-IN" dirty="0" smtClean="0"/>
              <a:t>Inventory not possible</a:t>
            </a:r>
          </a:p>
          <a:p>
            <a:r>
              <a:rPr lang="en-IN" dirty="0" smtClean="0"/>
              <a:t>Shop billing employees can detach EAS tags and take out items without billing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3816424"/>
          </a:xfrm>
        </p:spPr>
        <p:txBody>
          <a:bodyPr/>
          <a:lstStyle/>
          <a:p>
            <a:r>
              <a:rPr lang="en-IN" dirty="0" smtClean="0"/>
              <a:t>RFID + EAS Combo tags</a:t>
            </a:r>
          </a:p>
          <a:p>
            <a:r>
              <a:rPr lang="en-IN" dirty="0" smtClean="0"/>
              <a:t>RFID Enabled Power Detacher</a:t>
            </a:r>
          </a:p>
          <a:p>
            <a:r>
              <a:rPr lang="en-IN" dirty="0" smtClean="0"/>
              <a:t>RFID Enabled Gate Reader  Or EAS Gate Reader</a:t>
            </a:r>
          </a:p>
          <a:p>
            <a:r>
              <a:rPr lang="en-IN" dirty="0" smtClean="0"/>
              <a:t>RFID Enabled billing</a:t>
            </a:r>
          </a:p>
          <a:p>
            <a:r>
              <a:rPr lang="en-IN" dirty="0" smtClean="0"/>
              <a:t>Portable reader for easy physical verification</a:t>
            </a:r>
          </a:p>
          <a:p>
            <a:endParaRPr lang="en-IN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97152"/>
            <a:ext cx="1626295" cy="14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13176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25144"/>
            <a:ext cx="1584176" cy="15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Easy inventory and Billing</a:t>
            </a:r>
          </a:p>
          <a:p>
            <a:r>
              <a:rPr lang="en-IN" dirty="0" smtClean="0"/>
              <a:t>Any theft items identified</a:t>
            </a:r>
          </a:p>
          <a:p>
            <a:r>
              <a:rPr lang="en-IN" dirty="0" smtClean="0"/>
              <a:t>Billing staff cannot detach tags without billing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Traditional Anti-Theft System</vt:lpstr>
      <vt:lpstr>Disadvantages</vt:lpstr>
      <vt:lpstr>Solution</vt:lpstr>
      <vt:lpstr>Advantages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Sreenesh</cp:lastModifiedBy>
  <cp:revision>5</cp:revision>
  <dcterms:created xsi:type="dcterms:W3CDTF">2019-11-27T05:52:40Z</dcterms:created>
  <dcterms:modified xsi:type="dcterms:W3CDTF">2020-01-10T10:37:26Z</dcterms:modified>
</cp:coreProperties>
</file>